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5" r:id="rId5"/>
    <p:sldId id="266" r:id="rId6"/>
    <p:sldId id="262" r:id="rId7"/>
    <p:sldId id="260" r:id="rId8"/>
    <p:sldId id="259" r:id="rId9"/>
    <p:sldId id="267" r:id="rId10"/>
    <p:sldId id="261" r:id="rId11"/>
    <p:sldId id="258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38162-4CEE-48F4-8C61-D732A5911B9F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84BB6-5EF0-471C-A02E-0F8CFA5E2C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1950s Toys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Play-</a:t>
            </a:r>
            <a:r>
              <a:rPr lang="en-US" dirty="0" err="1" smtClean="0"/>
              <a:t>Doh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s://encrypted-tbn2.gstatic.com/images?q=tbn:ANd9GcTwH2Kq8jEK2zQSy94YEeSjZOXRPQtbPRltQ15mW5JCj3wW0vnZ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4724400" cy="4724400"/>
          </a:xfrm>
          <a:prstGeom prst="rect">
            <a:avLst/>
          </a:prstGeom>
          <a:noFill/>
        </p:spPr>
      </p:pic>
      <p:pic>
        <p:nvPicPr>
          <p:cNvPr id="11268" name="Picture 4" descr="http://upload.wikimedia.org/wikipedia/en/thumb/2/2a/Play-Doh_Original_Canister.jpg/200px-Play-Doh_Original_Cani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1957" y="1524000"/>
            <a:ext cx="3177243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Bake Oven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0" name="Picture 4" descr="http://www.smesexpress.org/wp-content/uploads/2012/12/Easy-Bake-Oven-top-400x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76" y="1524000"/>
            <a:ext cx="7781124" cy="509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appearance : March 9, 1959</a:t>
            </a:r>
            <a:endParaRPr lang="en-US" dirty="0"/>
          </a:p>
        </p:txBody>
      </p:sp>
      <p:pic>
        <p:nvPicPr>
          <p:cNvPr id="15362" name="Picture 2" descr="http://www.marcdolls.ch/barbieponytailn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38400"/>
            <a:ext cx="3037114" cy="4251960"/>
          </a:xfrm>
          <a:prstGeom prst="rect">
            <a:avLst/>
          </a:prstGeom>
          <a:noFill/>
        </p:spPr>
      </p:pic>
      <p:pic>
        <p:nvPicPr>
          <p:cNvPr id="15364" name="Picture 4" descr="http://0.tqn.com/d/toys/1/0/k/x/QuintessentialBarb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120424"/>
            <a:ext cx="2895600" cy="4626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Pez</a:t>
            </a:r>
            <a:r>
              <a:rPr lang="en-US" dirty="0" smtClean="0"/>
              <a:t> Candy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i.ebayimg.com/t/Vintage-Retro-Sign-Pez-Baseball-Candy-Dispenser-1950s-/06/%21Bk7g37Q%21mk%7E$%28KGrHqYH-DwEs-Yy0BiTBLZiWBJWUw%7E%7E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3641090" cy="4648200"/>
          </a:xfrm>
          <a:prstGeom prst="rect">
            <a:avLst/>
          </a:prstGeom>
          <a:noFill/>
        </p:spPr>
      </p:pic>
      <p:pic>
        <p:nvPicPr>
          <p:cNvPr id="23556" name="Picture 4" descr="http://s3.hubimg.com/u/840322_f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4811" y="2057400"/>
            <a:ext cx="4466289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Matchbox Cars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s://encrypted-tbn1.gstatic.com/images?q=tbn:ANd9GcRn4sGzMcJY6aVDC9F6-MV2ErJdFVf1UBjsKHf4EZtO9cBqLNDW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66825"/>
            <a:ext cx="6694331" cy="475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Betsy </a:t>
            </a:r>
            <a:r>
              <a:rPr lang="en-US" dirty="0" err="1" smtClean="0"/>
              <a:t>Wetsy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1.bp.blogspot.com/_z65mEuWoA0A/SPA7QJbuJbI/AAAAAAAAAkE/xQkUovwRouU/s320/betsy+wetsy+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143000"/>
            <a:ext cx="3810000" cy="5541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Erector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rfgco.com/erector/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9809"/>
            <a:ext cx="4485557" cy="3362191"/>
          </a:xfrm>
          <a:prstGeom prst="rect">
            <a:avLst/>
          </a:prstGeom>
          <a:noFill/>
        </p:spPr>
      </p:pic>
      <p:pic>
        <p:nvPicPr>
          <p:cNvPr id="21508" name="Picture 4" descr="http://www.ebohl.com/images/Price/19usd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0305" y="3222403"/>
            <a:ext cx="4414041" cy="3635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Tonka Trucks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encrypted-tbn3.gstatic.com/images?q=tbn:ANd9GcSekar9c9nYK9PRCaiJe7vDJ1KpSv9UxehOVgJ2C6UDehlNbcPK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114800" cy="3429000"/>
          </a:xfrm>
          <a:prstGeom prst="rect">
            <a:avLst/>
          </a:prstGeom>
          <a:noFill/>
        </p:spPr>
      </p:pic>
      <p:pic>
        <p:nvPicPr>
          <p:cNvPr id="1028" name="Picture 4" descr="https://encrypted-tbn2.gstatic.com/images?q=tbn:ANd9GcS9jdT1QHUOd1yfODZ0wSk30lwRwNXdPi0RByWB8KMYrMowQi6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47800"/>
            <a:ext cx="4501592" cy="3371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Frisbee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http://1.bp.blogspot.com/_lliCAKKkwNo/S3Rxov4MzvI/AAAAAAAAAtQ/1BdR4wWKzDQ/s400/frisbee_in_bag.t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599" y="1219200"/>
            <a:ext cx="4581525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Slinky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urbanpeek.com/wp-content/uploads/2011/10/slinky-bridge-i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7315200" cy="4221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Mr. Potato 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4" name="Picture 4" descr="https://edgecastcdn.net/800034/www.perpetualkid.com/productimages/lg/BOOK-1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5251938" cy="4267200"/>
          </a:xfrm>
          <a:prstGeom prst="rect">
            <a:avLst/>
          </a:prstGeom>
          <a:noFill/>
        </p:spPr>
      </p:pic>
      <p:pic>
        <p:nvPicPr>
          <p:cNvPr id="20486" name="Picture 6" descr="https://encrypted-tbn0.gstatic.com/images?q=tbn:ANd9GcRi7EkU5ZZqVzz5SqjM6mfFexK9I98s8TQct739tRTKjhfX95AZ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76400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30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1950s Toys</vt:lpstr>
      <vt:lpstr>Pez Candy</vt:lpstr>
      <vt:lpstr>Matchbox Cars</vt:lpstr>
      <vt:lpstr>Betsy Wetsy</vt:lpstr>
      <vt:lpstr>Erector Sets</vt:lpstr>
      <vt:lpstr>Tonka Trucks</vt:lpstr>
      <vt:lpstr>Frisbee</vt:lpstr>
      <vt:lpstr>Slinky</vt:lpstr>
      <vt:lpstr>Mr. Potato Head</vt:lpstr>
      <vt:lpstr>Play-Doh</vt:lpstr>
      <vt:lpstr>Easy Bake Oven</vt:lpstr>
      <vt:lpstr>Barbie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1950s Toys</dc:title>
  <dc:creator>Administrator</dc:creator>
  <cp:lastModifiedBy>Administrator</cp:lastModifiedBy>
  <cp:revision>16</cp:revision>
  <dcterms:created xsi:type="dcterms:W3CDTF">2013-04-07T23:03:26Z</dcterms:created>
  <dcterms:modified xsi:type="dcterms:W3CDTF">2013-04-08T01:35:38Z</dcterms:modified>
</cp:coreProperties>
</file>